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9"/>
  </p:notesMasterIdLst>
  <p:handoutMasterIdLst>
    <p:handoutMasterId r:id="rId10"/>
  </p:handoutMasterIdLst>
  <p:sldIdLst>
    <p:sldId id="258" r:id="rId5"/>
    <p:sldId id="439" r:id="rId6"/>
    <p:sldId id="440" r:id="rId7"/>
    <p:sldId id="441" r:id="rId8"/>
  </p:sldIdLst>
  <p:sldSz cx="12192000" cy="6858000"/>
  <p:notesSz cx="6858000" cy="9144000"/>
  <p:embeddedFontLst>
    <p:embeddedFont>
      <p:font typeface="Avenir Black" panose="02000503020000020003" pitchFamily="2" charset="0"/>
      <p:bold r:id="rId11"/>
      <p:italic r:id="rId12"/>
      <p:boldItalic r:id="rId13"/>
    </p:embeddedFont>
    <p:embeddedFont>
      <p:font typeface="Avenir Book" panose="02000503020000020003" pitchFamily="2" charset="0"/>
      <p:regular r:id="rId14"/>
      <p:italic r:id="rId15"/>
    </p:embeddedFont>
    <p:embeddedFont>
      <p:font typeface="Avenir Next LT Pro" panose="020B0504020202020204" pitchFamily="34" charset="77"/>
      <p:regular r:id="rId16"/>
      <p:bold r:id="rId17"/>
      <p:italic r:id="rId18"/>
      <p:boldItalic r:id="rId19"/>
    </p:embeddedFont>
    <p:embeddedFont>
      <p:font typeface="Avenir Next LT Pro Demi" panose="020B0504020202020204" pitchFamily="34" charset="77"/>
      <p:regular r:id="rId20"/>
      <p:bold r:id="rId21"/>
      <p:italic r:id="rId22"/>
      <p:boldItalic r:id="rId23"/>
    </p:embeddedFont>
    <p:embeddedFont>
      <p:font typeface="Mercury Display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CAAD1-177C-5F46-A110-3F69A031BB95}" v="5" dt="2024-04-01T16:54:45.95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3"/>
    <p:restoredTop sz="95076"/>
  </p:normalViewPr>
  <p:slideViewPr>
    <p:cSldViewPr snapToGrid="0" showGuides="1">
      <p:cViewPr varScale="1">
        <p:scale>
          <a:sx n="119" d="100"/>
          <a:sy n="119" d="100"/>
        </p:scale>
        <p:origin x="240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Burt" userId="6cc445da-1ac1-4070-88dd-8f30e9d5fa43" providerId="ADAL" clId="{CC7CAAD1-177C-5F46-A110-3F69A031BB95}"/>
    <pc:docChg chg="undo redo custSel modSld">
      <pc:chgData name="Jeff Burt" userId="6cc445da-1ac1-4070-88dd-8f30e9d5fa43" providerId="ADAL" clId="{CC7CAAD1-177C-5F46-A110-3F69A031BB95}" dt="2024-04-01T17:02:23.383" v="2524" actId="20577"/>
      <pc:docMkLst>
        <pc:docMk/>
      </pc:docMkLst>
      <pc:sldChg chg="modSp mod">
        <pc:chgData name="Jeff Burt" userId="6cc445da-1ac1-4070-88dd-8f30e9d5fa43" providerId="ADAL" clId="{CC7CAAD1-177C-5F46-A110-3F69A031BB95}" dt="2024-04-01T16:40:14.294" v="2429" actId="13926"/>
        <pc:sldMkLst>
          <pc:docMk/>
          <pc:sldMk cId="699008341" sldId="258"/>
        </pc:sldMkLst>
        <pc:spChg chg="mod">
          <ac:chgData name="Jeff Burt" userId="6cc445da-1ac1-4070-88dd-8f30e9d5fa43" providerId="ADAL" clId="{CC7CAAD1-177C-5F46-A110-3F69A031BB95}" dt="2024-04-01T13:52:20.717" v="69" actId="20577"/>
          <ac:spMkLst>
            <pc:docMk/>
            <pc:sldMk cId="699008341" sldId="258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6:40:14.294" v="2429" actId="13926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Jeff Burt" userId="6cc445da-1ac1-4070-88dd-8f30e9d5fa43" providerId="ADAL" clId="{CC7CAAD1-177C-5F46-A110-3F69A031BB95}" dt="2024-04-01T13:50:16.267" v="33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Jeff Burt" userId="6cc445da-1ac1-4070-88dd-8f30e9d5fa43" providerId="ADAL" clId="{CC7CAAD1-177C-5F46-A110-3F69A031BB95}" dt="2024-04-01T16:04:55.733" v="1855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Jeff Burt" userId="6cc445da-1ac1-4070-88dd-8f30e9d5fa43" providerId="ADAL" clId="{CC7CAAD1-177C-5F46-A110-3F69A031BB95}" dt="2024-04-01T13:50:29.923" v="50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Jeff Burt" userId="6cc445da-1ac1-4070-88dd-8f30e9d5fa43" providerId="ADAL" clId="{CC7CAAD1-177C-5F46-A110-3F69A031BB95}" dt="2024-04-01T14:05:28.764" v="432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Jeff Burt" userId="6cc445da-1ac1-4070-88dd-8f30e9d5fa43" providerId="ADAL" clId="{CC7CAAD1-177C-5F46-A110-3F69A031BB95}" dt="2024-04-01T16:33:44.418" v="2154" actId="20577"/>
          <ac:spMkLst>
            <pc:docMk/>
            <pc:sldMk cId="699008341" sldId="258"/>
            <ac:spMk id="25" creationId="{0493F3E1-73D2-A8EB-2032-61E0002D9A87}"/>
          </ac:spMkLst>
        </pc:spChg>
        <pc:picChg chg="mod">
          <ac:chgData name="Jeff Burt" userId="6cc445da-1ac1-4070-88dd-8f30e9d5fa43" providerId="ADAL" clId="{CC7CAAD1-177C-5F46-A110-3F69A031BB95}" dt="2024-04-01T13:51:14.672" v="52" actId="14826"/>
          <ac:picMkLst>
            <pc:docMk/>
            <pc:sldMk cId="699008341" sldId="258"/>
            <ac:picMk id="11" creationId="{8508A752-18CB-0CC6-50B8-491550917D4B}"/>
          </ac:picMkLst>
        </pc:picChg>
      </pc:sldChg>
      <pc:sldChg chg="modSp mod">
        <pc:chgData name="Jeff Burt" userId="6cc445da-1ac1-4070-88dd-8f30e9d5fa43" providerId="ADAL" clId="{CC7CAAD1-177C-5F46-A110-3F69A031BB95}" dt="2024-04-01T16:59:55.229" v="2474"/>
        <pc:sldMkLst>
          <pc:docMk/>
          <pc:sldMk cId="3724286665" sldId="439"/>
        </pc:sldMkLst>
        <pc:spChg chg="mod">
          <ac:chgData name="Jeff Burt" userId="6cc445da-1ac1-4070-88dd-8f30e9d5fa43" providerId="ADAL" clId="{CC7CAAD1-177C-5F46-A110-3F69A031BB95}" dt="2024-04-01T16:59:06.504" v="2470" actId="20577"/>
          <ac:spMkLst>
            <pc:docMk/>
            <pc:sldMk cId="3724286665" sldId="439"/>
            <ac:spMk id="3" creationId="{3CAAA65A-39A7-E21A-4A8A-EF022F5A2EB7}"/>
          </ac:spMkLst>
        </pc:spChg>
        <pc:spChg chg="mod">
          <ac:chgData name="Jeff Burt" userId="6cc445da-1ac1-4070-88dd-8f30e9d5fa43" providerId="ADAL" clId="{CC7CAAD1-177C-5F46-A110-3F69A031BB95}" dt="2024-04-01T16:58:59.793" v="2451" actId="20577"/>
          <ac:spMkLst>
            <pc:docMk/>
            <pc:sldMk cId="3724286665" sldId="439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6:54:52.876" v="2430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Jeff Burt" userId="6cc445da-1ac1-4070-88dd-8f30e9d5fa43" providerId="ADAL" clId="{CC7CAAD1-177C-5F46-A110-3F69A031BB95}" dt="2024-04-01T16:55:04.114" v="2443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Jeff Burt" userId="6cc445da-1ac1-4070-88dd-8f30e9d5fa43" providerId="ADAL" clId="{CC7CAAD1-177C-5F46-A110-3F69A031BB95}" dt="2024-04-01T16:59:55.229" v="2474"/>
          <ac:spMkLst>
            <pc:docMk/>
            <pc:sldMk cId="3724286665" sldId="439"/>
            <ac:spMk id="19" creationId="{5F0C6E8B-31C3-543C-CC9B-0819E0FA2DC9}"/>
          </ac:spMkLst>
        </pc:spChg>
        <pc:picChg chg="mod">
          <ac:chgData name="Jeff Burt" userId="6cc445da-1ac1-4070-88dd-8f30e9d5fa43" providerId="ADAL" clId="{CC7CAAD1-177C-5F46-A110-3F69A031BB95}" dt="2024-04-01T16:59:34.133" v="2473" actId="14826"/>
          <ac:picMkLst>
            <pc:docMk/>
            <pc:sldMk cId="3724286665" sldId="439"/>
            <ac:picMk id="2" creationId="{24C08653-0D35-6A24-A3CF-28A6A4844D63}"/>
          </ac:picMkLst>
        </pc:picChg>
        <pc:picChg chg="mod">
          <ac:chgData name="Jeff Burt" userId="6cc445da-1ac1-4070-88dd-8f30e9d5fa43" providerId="ADAL" clId="{CC7CAAD1-177C-5F46-A110-3F69A031BB95}" dt="2024-04-01T13:51:28.092" v="53" actId="14826"/>
          <ac:picMkLst>
            <pc:docMk/>
            <pc:sldMk cId="3724286665" sldId="439"/>
            <ac:picMk id="11" creationId="{8508A752-18CB-0CC6-50B8-491550917D4B}"/>
          </ac:picMkLst>
        </pc:picChg>
      </pc:sldChg>
      <pc:sldChg chg="modSp mod">
        <pc:chgData name="Jeff Burt" userId="6cc445da-1ac1-4070-88dd-8f30e9d5fa43" providerId="ADAL" clId="{CC7CAAD1-177C-5F46-A110-3F69A031BB95}" dt="2024-04-01T17:02:23.383" v="2524" actId="20577"/>
        <pc:sldMkLst>
          <pc:docMk/>
          <pc:sldMk cId="802861282" sldId="440"/>
        </pc:sldMkLst>
        <pc:spChg chg="mod">
          <ac:chgData name="Jeff Burt" userId="6cc445da-1ac1-4070-88dd-8f30e9d5fa43" providerId="ADAL" clId="{CC7CAAD1-177C-5F46-A110-3F69A031BB95}" dt="2024-04-01T17:00:26.967" v="2484" actId="20577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Jeff Burt" userId="6cc445da-1ac1-4070-88dd-8f30e9d5fa43" providerId="ADAL" clId="{CC7CAAD1-177C-5F46-A110-3F69A031BB95}" dt="2024-04-01T17:00:36.343" v="2496" actId="20577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Jeff Burt" userId="6cc445da-1ac1-4070-88dd-8f30e9d5fa43" providerId="ADAL" clId="{CC7CAAD1-177C-5F46-A110-3F69A031BB95}" dt="2024-04-01T17:00:57.046" v="2517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Jeff Burt" userId="6cc445da-1ac1-4070-88dd-8f30e9d5fa43" providerId="ADAL" clId="{CC7CAAD1-177C-5F46-A110-3F69A031BB95}" dt="2024-04-01T17:01:57.324" v="2520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Jeff Burt" userId="6cc445da-1ac1-4070-88dd-8f30e9d5fa43" providerId="ADAL" clId="{CC7CAAD1-177C-5F46-A110-3F69A031BB95}" dt="2024-04-01T17:02:11.019" v="2521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Jeff Burt" userId="6cc445da-1ac1-4070-88dd-8f30e9d5fa43" providerId="ADAL" clId="{CC7CAAD1-177C-5F46-A110-3F69A031BB95}" dt="2024-04-01T17:02:23.383" v="2524" actId="20577"/>
          <ac:spMkLst>
            <pc:docMk/>
            <pc:sldMk cId="802861282" sldId="440"/>
            <ac:spMk id="25" creationId="{0493F3E1-73D2-A8EB-2032-61E0002D9A87}"/>
          </ac:spMkLst>
        </pc:spChg>
        <pc:picChg chg="mod">
          <ac:chgData name="Jeff Burt" userId="6cc445da-1ac1-4070-88dd-8f30e9d5fa43" providerId="ADAL" clId="{CC7CAAD1-177C-5F46-A110-3F69A031BB95}" dt="2024-04-01T13:52:06.368" v="54" actId="14826"/>
          <ac:picMkLst>
            <pc:docMk/>
            <pc:sldMk cId="802861282" sldId="440"/>
            <ac:picMk id="11" creationId="{8508A752-18CB-0CC6-50B8-491550917D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4/1/24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Jeff Burt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Architecture, Design Patterns, Software Engineering Leadership, Full-Stack Development,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Project Management, DevOps, Tech Strategy, Digital Transformation &amp; Innovation, 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GenAI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Product engineering.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Jeff has served as lead architect on numerous cloud, software, and advisory projects, including Enterprise Technical Strategy for an agriculture client and a Cloud Platform Buildout for a real estate client as recent examples.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Agriculture | Healthcare | Staffing | Legal | Logistics | Real Estate | Marine Services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Jeff joined The Bridge in March 2024.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H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 has previously worked both in industry and at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several technology consulting firms where has led high-performing teams in delivering technology strategy and solutions across a wide range of customers in many industries.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13" r="16613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jeff</a:t>
            </a:r>
            <a:r>
              <a:rPr lang="en-US" sz="1100" b="0" i="0" kern="1200" dirty="0" err="1">
                <a:solidFill>
                  <a:schemeClr val="tx1"/>
                </a:solidFill>
              </a:rPr>
              <a:t>.burt@thebridge.com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(214) 263-7778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DFW,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1" i="0" dirty="0">
                <a:solidFill>
                  <a:schemeClr val="tx2"/>
                </a:solidFill>
                <a:latin typeface="+mj-lt"/>
              </a:rPr>
              <a:t>Enterprise Technical Strategy | Agriculture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technical efforts on multiple tech strategy engagements with a $4b+ agriculture company, advising on both customer-facing products and internal enterprise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architecture for future-state data platform to support recommended enhancements to  digital product portfolio and built multi-year roadmap for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on enterprise architecture to support new and consolidated LTO and OTC processes, building near and long-term roadmaps for major initiatives and implementation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2"/>
                </a:solidFill>
                <a:latin typeface="+mj-lt"/>
              </a:rPr>
              <a:t>Cloud Platform Buildout </a:t>
            </a:r>
            <a:r>
              <a:rPr lang="en-US" sz="1100" b="1" i="0" dirty="0">
                <a:solidFill>
                  <a:schemeClr val="tx2"/>
                </a:solidFill>
                <a:latin typeface="+mj-lt"/>
              </a:rPr>
              <a:t>| Real Estate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principal architect, directly responsible for leading DevOps and backend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Defined the overall architecture / direction of all infrastructure and backend development efforts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Heavily involved in project management and product management roles, helping to define the product, the scope, and the roadmap to MVP release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/ built full DevOps pipelines to build/release/deploy infrastructure and microservices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Azure-hosted, .NET Core-based platform, making use of technologies like API Management, Azure Functions, Cosmos DB, Service Bus, and Azure Cognitive Search to build performant, scalable backend APIs for a successfully launched consumer portal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Jeff Burt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Director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Jeff joined The Bridge in March 2024.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H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 has previously worked both in industry and at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several technology consulting firms where has led high-performing teams in delivering technology strategy and solutions across a wide range of customers in many industries.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13" r="16613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jeff</a:t>
            </a:r>
            <a:r>
              <a:rPr lang="en-US" sz="1200" b="0" i="0" kern="1200" dirty="0">
                <a:solidFill>
                  <a:schemeClr val="tx1"/>
                </a:solidFill>
              </a:rPr>
              <a:t>.burt@thebridge.com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(214) 263-7778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DFW,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238" y="5068935"/>
            <a:ext cx="430784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Jeff Burt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Director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Architecture, Design Patterns, Software Engineering Leadership, Full-Stack Development,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Agile Project Management, DevOps, Tech Strategy, Digital Transformation &amp; Innovation, 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GenAI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leader focused on Cloud &amp; Product engineering.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Jeff has served as lead architect on numerous cloud, software, and advisory projects, including Enterprise Technical Strategy for an agriculture client and a Cloud Platform Buildout for a real estate client as recent examples.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Agriculture | Healthcare | Staffing | Legal | Logistics | Real Estate | Marine Services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13" r="16613"/>
          <a:stretch/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i="0" dirty="0">
                <a:solidFill>
                  <a:schemeClr val="tx2"/>
                </a:solidFill>
                <a:latin typeface="+mj-lt"/>
              </a:rPr>
              <a:t>Enterprise Technical Strategy | Agriculture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technical efforts on multiple tech strategy engagements with a $4b+ agriculture company, advising on both customer-facing products and internal enterprise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architecture for future-state data platform to support recommended enhancements to  digital product portfolio and built multi-year roadmap for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on enterprise architecture to support new and consolidated LTO and OTC processes, building near and long-term roadmaps for major initiatives and implementation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  <a:latin typeface="+mj-lt"/>
              </a:rPr>
              <a:t>Cloud Platform Buildout </a:t>
            </a:r>
            <a:r>
              <a:rPr lang="en-US" sz="1200" b="1" i="0" dirty="0">
                <a:solidFill>
                  <a:schemeClr val="tx2"/>
                </a:solidFill>
                <a:latin typeface="+mj-lt"/>
              </a:rPr>
              <a:t>| Real Estate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Served as principal architect, directly responsible for leading DevOps and backend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Defined the overall architecture / direction of all infrastructure and backend development efforts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Heavily involved in project management and product management roles, helping to define the product, the scope, and the roadmap to MVP release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/ built full DevOps pipelines to build/release/deploy infrastructure and microservices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Architected Azure-hosted, .NET Core-based platform, making use of technologies like API Management, Azure Functions, Cosmos DB, Service Bus, and Azure Cognitive Search to build performant, scalable backend APIs for a successfully launched consumer portal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jeff.burt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(214) 263-7778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DFW, Texas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  <SharedWithUsers xmlns="a6522676-9d5d-4c93-bc87-501c8cb86033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5d0c6a66-3c3b-4572-a556-6bba72b126b7"/>
    <ds:schemaRef ds:uri="9a1af113-e398-48b7-9b47-ea440c1fc820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877ED8-6E00-4308-897B-E4CE2702DFF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18736</TotalTime>
  <Words>755</Words>
  <Application>Microsoft Macintosh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Avenir Black</vt:lpstr>
      <vt:lpstr>Arial</vt:lpstr>
      <vt:lpstr>Avenir Next LT Pro Demi</vt:lpstr>
      <vt:lpstr>Avenir Next LT Pro</vt:lpstr>
      <vt:lpstr>Avenir Book</vt:lpstr>
      <vt:lpstr>Mercury Display</vt:lpstr>
      <vt:lpstr>Calibri</vt:lpstr>
      <vt:lpstr>The Bridge Theme - V01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Jeff Burt</cp:lastModifiedBy>
  <cp:revision>87</cp:revision>
  <dcterms:created xsi:type="dcterms:W3CDTF">2023-12-12T06:48:12Z</dcterms:created>
  <dcterms:modified xsi:type="dcterms:W3CDTF">2024-04-01T17:02:25Z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  <property fmtid="{D5CDD505-2E9C-101B-9397-08002B2CF9AE}" pid="4" name="Order">
    <vt:lpwstr>4300.00000000000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